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5958ade9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5958ade9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5958ade9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5958ade9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5958ade9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5958ade9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5958ade9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5958ade9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5958ade9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5958ade9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5958ade9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5958ade9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19934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1993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5958ade9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5958ade9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05958ade9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05958ade9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5958ade9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5958ade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958ade9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5958ade9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5958ade9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5958ade9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mukkatharun/XGBoostChildWeightPredic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Vertex AI: End2End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and deployment of ML model in GCP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390525" y="340427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Tharun Mukka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contd: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725" y="763225"/>
            <a:ext cx="7793649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Deployment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9825"/>
            <a:ext cx="8839199" cy="321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ontd: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00" y="738475"/>
            <a:ext cx="7195950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contd: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00" y="771450"/>
            <a:ext cx="7801902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the deployed model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791325"/>
            <a:ext cx="8839199" cy="16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115400" y="2720125"/>
            <a:ext cx="8839200" cy="387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6"/>
          <p:cNvSpPr txBox="1"/>
          <p:nvPr/>
        </p:nvSpPr>
        <p:spPr>
          <a:xfrm>
            <a:off x="148375" y="271367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 using the End point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66275"/>
            <a:ext cx="8839204" cy="152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64" name="Google Shape;164;p27"/>
          <p:cNvSpPr txBox="1"/>
          <p:nvPr/>
        </p:nvSpPr>
        <p:spPr>
          <a:xfrm>
            <a:off x="98250" y="1038600"/>
            <a:ext cx="8647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That’s the overall demo of building and deploying of model over GCP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Github Link: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https://github.com/mukkatharun/XGBoostChildWeightPrediction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265500" y="1718250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</a:t>
            </a:r>
            <a:endParaRPr/>
          </a:p>
        </p:txBody>
      </p:sp>
      <p:sp>
        <p:nvSpPr>
          <p:cNvPr id="75" name="Google Shape;75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GCP VertexAI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development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Model Deployment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Ingest and analyze a BigQuery dataset in AI Platform Notebooks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Understanding how to develop and deploy on GCP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deploy a </a:t>
            </a:r>
            <a:r>
              <a:rPr lang="en"/>
              <a:t>machine</a:t>
            </a:r>
            <a:r>
              <a:rPr lang="en"/>
              <a:t> learning model so that it can be accessed anywhere or any application for </a:t>
            </a:r>
            <a:r>
              <a:rPr lang="en"/>
              <a:t>making</a:t>
            </a:r>
            <a:r>
              <a:rPr lang="en"/>
              <a:t> assumptions.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Application Flow</a:t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GCP setup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Fetching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 building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Deploying 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 using End point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Setting up the environment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250" y="733625"/>
            <a:ext cx="8378102" cy="413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the Notebook</a:t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75" y="730250"/>
            <a:ext cx="7822403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Packages and Data Fetch from Big Query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075" y="771450"/>
            <a:ext cx="5708226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</a:t>
            </a:r>
            <a:r>
              <a:rPr lang="en"/>
              <a:t> the model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125" y="763225"/>
            <a:ext cx="7521623" cy="42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